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-1616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612EF-476A-4234-9F46-96DCD85F7BAC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D6065-AE96-4055-A549-9A6B59D7E52E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9D6065-AE96-4055-A549-9A6B59D7E52E}" type="slidenum">
              <a:rPr lang="pt-BR" smtClean="0"/>
              <a:t>3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2EA56-612A-4641-B2A0-6022ACD835B5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F5409-ADBD-4A29-9D06-83778807EF8E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t="5901" r="33261" b="36350"/>
          <a:stretch>
            <a:fillRect/>
          </a:stretch>
        </p:blipFill>
        <p:spPr bwMode="auto">
          <a:xfrm>
            <a:off x="0" y="-1"/>
            <a:ext cx="9144000" cy="4450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t="5250" r="33560" b="36350"/>
          <a:stretch>
            <a:fillRect/>
          </a:stretch>
        </p:blipFill>
        <p:spPr bwMode="auto">
          <a:xfrm>
            <a:off x="24136" y="2348880"/>
            <a:ext cx="9119864" cy="4509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 t="5250" r="33560" b="36350"/>
          <a:stretch>
            <a:fillRect/>
          </a:stretch>
        </p:blipFill>
        <p:spPr bwMode="auto">
          <a:xfrm>
            <a:off x="24136" y="2348880"/>
            <a:ext cx="9119864" cy="4509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t="5250" r="33560" b="36350"/>
          <a:stretch>
            <a:fillRect/>
          </a:stretch>
        </p:blipFill>
        <p:spPr bwMode="auto">
          <a:xfrm>
            <a:off x="-1" y="764704"/>
            <a:ext cx="9175249" cy="453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t="7350" r="33560" b="37400"/>
          <a:stretch>
            <a:fillRect/>
          </a:stretch>
        </p:blipFill>
        <p:spPr bwMode="auto">
          <a:xfrm>
            <a:off x="0" y="404664"/>
            <a:ext cx="9144000" cy="4277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t="5901" r="33560" b="36749"/>
          <a:stretch>
            <a:fillRect/>
          </a:stretch>
        </p:blipFill>
        <p:spPr bwMode="auto">
          <a:xfrm>
            <a:off x="1043608" y="0"/>
            <a:ext cx="8100392" cy="3933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</Words>
  <Application>Microsoft Office PowerPoint</Application>
  <PresentationFormat>Apresentação na tela (4:3)</PresentationFormat>
  <Paragraphs>1</Paragraphs>
  <Slides>6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Tema do Office</vt:lpstr>
      <vt:lpstr>Slide 1</vt:lpstr>
      <vt:lpstr>Slide 2</vt:lpstr>
      <vt:lpstr>Slide 3</vt:lpstr>
      <vt:lpstr>Slide 4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Steven Ross</dc:creator>
  <cp:lastModifiedBy>Steven Ross</cp:lastModifiedBy>
  <cp:revision>3</cp:revision>
  <dcterms:created xsi:type="dcterms:W3CDTF">2020-07-01T22:11:22Z</dcterms:created>
  <dcterms:modified xsi:type="dcterms:W3CDTF">2020-07-01T22:39:34Z</dcterms:modified>
</cp:coreProperties>
</file>

<file path=docProps/thumbnail.jpeg>
</file>